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2" r:id="rId8"/>
    <p:sldId id="264"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AC1681D8-7DA7-4B96-B489-34E0534F0DCC}" type="datetimeFigureOut">
              <a:rPr lang="nl-NL" smtClean="0"/>
              <a:pPr/>
              <a:t>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C1681D8-7DA7-4B96-B489-34E0534F0DCC}" type="datetimeFigureOut">
              <a:rPr lang="nl-NL" smtClean="0"/>
              <a:pPr/>
              <a:t>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C1681D8-7DA7-4B96-B489-34E0534F0DCC}" type="datetimeFigureOut">
              <a:rPr lang="nl-NL" smtClean="0"/>
              <a:pPr/>
              <a:t>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C1681D8-7DA7-4B96-B489-34E0534F0DCC}" type="datetimeFigureOut">
              <a:rPr lang="nl-NL" smtClean="0"/>
              <a:pPr/>
              <a:t>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C1681D8-7DA7-4B96-B489-34E0534F0DCC}" type="datetimeFigureOut">
              <a:rPr lang="nl-NL" smtClean="0"/>
              <a:pPr/>
              <a:t>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C1681D8-7DA7-4B96-B489-34E0534F0DCC}" type="datetimeFigureOut">
              <a:rPr lang="nl-NL" smtClean="0"/>
              <a:pPr/>
              <a:t>1-11-2019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C1681D8-7DA7-4B96-B489-34E0534F0DCC}" type="datetimeFigureOut">
              <a:rPr lang="nl-NL" smtClean="0"/>
              <a:pPr/>
              <a:t>1-11-2019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C1681D8-7DA7-4B96-B489-34E0534F0DCC}" type="datetimeFigureOut">
              <a:rPr lang="nl-NL" smtClean="0"/>
              <a:pPr/>
              <a:t>1-11-2019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C1681D8-7DA7-4B96-B489-34E0534F0DCC}" type="datetimeFigureOut">
              <a:rPr lang="nl-NL" smtClean="0"/>
              <a:pPr/>
              <a:t>1-11-2019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C1681D8-7DA7-4B96-B489-34E0534F0DCC}" type="datetimeFigureOut">
              <a:rPr lang="nl-NL" smtClean="0"/>
              <a:pPr/>
              <a:t>1-11-2019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C1681D8-7DA7-4B96-B489-34E0534F0DCC}" type="datetimeFigureOut">
              <a:rPr lang="nl-NL" smtClean="0"/>
              <a:pPr/>
              <a:t>1-11-2019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BC59671-2B81-42FE-B999-F9F1469A92E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681D8-7DA7-4B96-B489-34E0534F0DCC}" type="datetimeFigureOut">
              <a:rPr lang="nl-NL" smtClean="0"/>
              <a:pPr/>
              <a:t>1-11-2019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59671-2B81-42FE-B999-F9F1469A92EF}"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Logo ikzorg.jpg"/>
          <p:cNvPicPr>
            <a:picLocks noChangeAspect="1"/>
          </p:cNvPicPr>
          <p:nvPr/>
        </p:nvPicPr>
        <p:blipFill>
          <a:blip r:embed="rId2" cstate="print"/>
          <a:srcRect l="29404" t="15639" r="29322" b="26072"/>
          <a:stretch>
            <a:fillRect/>
          </a:stretch>
        </p:blipFill>
        <p:spPr>
          <a:xfrm>
            <a:off x="2464449" y="1988840"/>
            <a:ext cx="4123775" cy="29662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65;p108"/>
          <p:cNvPicPr preferRelativeResize="0"/>
          <p:nvPr/>
        </p:nvPicPr>
        <p:blipFill rotWithShape="1">
          <a:blip r:embed="rId2" cstate="print">
            <a:alphaModFix/>
          </a:blip>
          <a:srcRect l="22305" t="402" r="21082" b="1442"/>
          <a:stretch/>
        </p:blipFill>
        <p:spPr>
          <a:xfrm>
            <a:off x="3048895" y="0"/>
            <a:ext cx="6095105" cy="5185375"/>
          </a:xfrm>
          <a:prstGeom prst="rect">
            <a:avLst/>
          </a:prstGeom>
          <a:noFill/>
          <a:ln>
            <a:noFill/>
          </a:ln>
        </p:spPr>
      </p:pic>
      <p:sp>
        <p:nvSpPr>
          <p:cNvPr id="7" name="Google Shape;666;p108"/>
          <p:cNvSpPr/>
          <p:nvPr/>
        </p:nvSpPr>
        <p:spPr>
          <a:xfrm>
            <a:off x="0" y="0"/>
            <a:ext cx="6009900" cy="5207700"/>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
        <p:nvSpPr>
          <p:cNvPr id="9" name="Tijdelijke aanduiding voor tekst 2"/>
          <p:cNvSpPr txBox="1">
            <a:spLocks/>
          </p:cNvSpPr>
          <p:nvPr/>
        </p:nvSpPr>
        <p:spPr bwMode="auto">
          <a:xfrm>
            <a:off x="615950" y="411510"/>
            <a:ext cx="7770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640" rIns="0" bIns="0" anchor="b"/>
          <a:lstStyle>
            <a:lvl1pPr>
              <a:lnSpc>
                <a:spcPct val="93000"/>
              </a:lnSpc>
              <a:spcAft>
                <a:spcPts val="1038"/>
              </a:spcAft>
              <a:buClr>
                <a:srgbClr val="C00000"/>
              </a:buClr>
              <a:buSzPct val="100000"/>
              <a:buFont typeface="Wingdings" panose="05000000000000000000" pitchFamily="2" charset="2"/>
              <a:buChar char="§"/>
              <a:defRPr sz="2000">
                <a:solidFill>
                  <a:srgbClr val="63717A"/>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3000"/>
              </a:lnSpc>
              <a:spcAft>
                <a:spcPts val="838"/>
              </a:spcAft>
              <a:buClr>
                <a:srgbClr val="C00000"/>
              </a:buClr>
              <a:buSzPct val="100000"/>
              <a:buFont typeface="Wingdings" panose="05000000000000000000" pitchFamily="2" charset="2"/>
              <a:buChar char="§"/>
              <a:defRPr>
                <a:solidFill>
                  <a:srgbClr val="63717A"/>
                </a:solidFill>
                <a:latin typeface="Calibri" panose="020F0502020204030204" pitchFamily="34" charset="0"/>
                <a:ea typeface="Arial Unicode MS" panose="020B0604020202020204" pitchFamily="34" charset="-128"/>
                <a:cs typeface="Calibri" panose="020F0502020204030204" pitchFamily="34" charset="0"/>
              </a:defRPr>
            </a:lvl2pPr>
            <a:lvl3pPr marL="1143000" indent="-228600">
              <a:lnSpc>
                <a:spcPct val="93000"/>
              </a:lnSpc>
              <a:spcAft>
                <a:spcPts val="625"/>
              </a:spcAft>
              <a:buClr>
                <a:srgbClr val="C00000"/>
              </a:buClr>
              <a:buSzPct val="100000"/>
              <a:buFont typeface="Wingdings" panose="05000000000000000000" pitchFamily="2" charset="2"/>
              <a:buChar char="§"/>
              <a:defRPr sz="16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3pPr>
            <a:lvl4pPr marL="1600200" indent="-228600">
              <a:lnSpc>
                <a:spcPct val="93000"/>
              </a:lnSpc>
              <a:spcAft>
                <a:spcPts val="425"/>
              </a:spcAft>
              <a:buClr>
                <a:srgbClr val="C00000"/>
              </a:buClr>
              <a:buSzPct val="100000"/>
              <a:buFont typeface="Wingdings" panose="05000000000000000000" pitchFamily="2" charset="2"/>
              <a:buChar char="§"/>
              <a:defRPr sz="14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4pPr>
            <a:lvl5pPr marL="2057400" indent="-228600">
              <a:lnSpc>
                <a:spcPct val="93000"/>
              </a:lnSpc>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5pPr>
            <a:lvl6pPr marL="25146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6pPr>
            <a:lvl7pPr marL="29718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7pPr>
            <a:lvl8pPr marL="34290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8pPr>
            <a:lvl9pPr marL="38862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9pPr>
          </a:lstStyle>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b="1" u="sng" dirty="0">
              <a:solidFill>
                <a:schemeClr val="tx1"/>
              </a:solidFill>
              <a:ea typeface="Arial Unicode MS" panose="020B0604020202020204" pitchFamily="34" charset="-128"/>
              <a:cs typeface="Arial Unicode MS" panose="020B0604020202020204" pitchFamily="34" charset="-128"/>
            </a:endParaRPr>
          </a:p>
        </p:txBody>
      </p:sp>
      <p:sp>
        <p:nvSpPr>
          <p:cNvPr id="11" name="Titel 1"/>
          <p:cNvSpPr txBox="1">
            <a:spLocks noGrp="1"/>
          </p:cNvSpPr>
          <p:nvPr>
            <p:ph type="ctrTitle"/>
          </p:nvPr>
        </p:nvSpPr>
        <p:spPr bwMode="auto">
          <a:xfrm>
            <a:off x="685800" y="2130425"/>
            <a:ext cx="3886200" cy="19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defPPr>
              <a:defRPr lang="en-GB"/>
            </a:defPPr>
            <a:lvl1pPr marL="285750" indent="-285750">
              <a:defRPr>
                <a:latin typeface="Arial" charset="0"/>
                <a:ea typeface="MS PGothic" charset="-128"/>
              </a:defRPr>
            </a:lvl1pPr>
            <a:lvl2pPr marL="285750" lvl="1" indent="-285750">
              <a:spcAft>
                <a:spcPts val="1038"/>
              </a:spcAft>
              <a:buFont typeface="Arial" charset="0"/>
              <a:buChar char="•"/>
              <a:defRPr sz="1600">
                <a:solidFill>
                  <a:srgbClr val="595959"/>
                </a:solidFill>
                <a:latin typeface="Calibri" charset="0"/>
                <a:ea typeface="MS PGothic" charset="-128"/>
              </a:defRPr>
            </a:lvl2pPr>
            <a:lvl3pPr marL="1143000" indent="-228600">
              <a:defRPr>
                <a:latin typeface="Arial" charset="0"/>
                <a:ea typeface="MS PGothic" charset="-128"/>
              </a:defRPr>
            </a:lvl3pPr>
            <a:lvl4pPr marL="1600200" indent="-228600">
              <a:defRPr>
                <a:latin typeface="Arial" charset="0"/>
                <a:ea typeface="MS PGothic" charset="-128"/>
              </a:defRPr>
            </a:lvl4pPr>
            <a:lvl5pPr marL="2057400" indent="-228600">
              <a:defRPr>
                <a:latin typeface="Arial" charset="0"/>
                <a:ea typeface="MS PGothic" charset="-128"/>
              </a:defRPr>
            </a:lvl5pPr>
            <a:lvl6pPr marL="2514600" indent="-228600" defTabSz="327025" eaLnBrk="0" fontAlgn="base" hangingPunct="0">
              <a:spcBef>
                <a:spcPct val="0"/>
              </a:spcBef>
              <a:spcAft>
                <a:spcPct val="0"/>
              </a:spcAft>
              <a:defRPr>
                <a:latin typeface="Arial" charset="0"/>
                <a:ea typeface="MS PGothic" charset="-128"/>
              </a:defRPr>
            </a:lvl6pPr>
            <a:lvl7pPr marL="2971800" indent="-228600" defTabSz="327025" eaLnBrk="0" fontAlgn="base" hangingPunct="0">
              <a:spcBef>
                <a:spcPct val="0"/>
              </a:spcBef>
              <a:spcAft>
                <a:spcPct val="0"/>
              </a:spcAft>
              <a:defRPr>
                <a:latin typeface="Arial" charset="0"/>
                <a:ea typeface="MS PGothic" charset="-128"/>
              </a:defRPr>
            </a:lvl7pPr>
            <a:lvl8pPr marL="3429000" indent="-228600" defTabSz="327025" eaLnBrk="0" fontAlgn="base" hangingPunct="0">
              <a:spcBef>
                <a:spcPct val="0"/>
              </a:spcBef>
              <a:spcAft>
                <a:spcPct val="0"/>
              </a:spcAft>
              <a:defRPr>
                <a:latin typeface="Arial" charset="0"/>
                <a:ea typeface="MS PGothic" charset="-128"/>
              </a:defRPr>
            </a:lvl8pPr>
            <a:lvl9pPr marL="3886200" indent="-228600" defTabSz="327025" eaLnBrk="0" fontAlgn="base" hangingPunct="0">
              <a:spcBef>
                <a:spcPct val="0"/>
              </a:spcBef>
              <a:spcAft>
                <a:spcPct val="0"/>
              </a:spcAft>
              <a:defRPr>
                <a:latin typeface="Arial" charset="0"/>
                <a:ea typeface="MS PGothic" charset="-128"/>
              </a:defRPr>
            </a:lvl9pPr>
          </a:lstStyle>
          <a:p>
            <a:pPr marL="0" lvl="1" indent="0" algn="l">
              <a:buNone/>
            </a:pPr>
            <a:endParaRPr lang="nl-NL"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169 - Samir.jpg"/>
          <p:cNvPicPr>
            <a:picLocks noChangeAspect="1"/>
          </p:cNvPicPr>
          <p:nvPr/>
        </p:nvPicPr>
        <p:blipFill>
          <a:blip r:embed="rId2" cstate="print"/>
          <a:stretch>
            <a:fillRect/>
          </a:stretch>
        </p:blipFill>
        <p:spPr>
          <a:xfrm>
            <a:off x="4295180" y="0"/>
            <a:ext cx="4848820" cy="6858000"/>
          </a:xfrm>
          <a:prstGeom prst="rect">
            <a:avLst/>
          </a:prstGeom>
        </p:spPr>
      </p:pic>
      <p:sp>
        <p:nvSpPr>
          <p:cNvPr id="6" name="Google Shape;666;p108"/>
          <p:cNvSpPr/>
          <p:nvPr/>
        </p:nvSpPr>
        <p:spPr>
          <a:xfrm rot="2863291">
            <a:off x="2004187" y="-2169647"/>
            <a:ext cx="4524066" cy="5277542"/>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
        <p:nvSpPr>
          <p:cNvPr id="4" name="Tijdelijke aanduiding voor tekst 2"/>
          <p:cNvSpPr txBox="1">
            <a:spLocks/>
          </p:cNvSpPr>
          <p:nvPr/>
        </p:nvSpPr>
        <p:spPr bwMode="auto">
          <a:xfrm>
            <a:off x="539552" y="404664"/>
            <a:ext cx="7770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640" rIns="0" bIns="0" anchor="b"/>
          <a:lstStyle>
            <a:lvl1pPr>
              <a:lnSpc>
                <a:spcPct val="93000"/>
              </a:lnSpc>
              <a:spcAft>
                <a:spcPts val="1038"/>
              </a:spcAft>
              <a:buClr>
                <a:srgbClr val="C00000"/>
              </a:buClr>
              <a:buSzPct val="100000"/>
              <a:buFont typeface="Wingdings" panose="05000000000000000000" pitchFamily="2" charset="2"/>
              <a:buChar char="§"/>
              <a:defRPr sz="2000">
                <a:solidFill>
                  <a:srgbClr val="63717A"/>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3000"/>
              </a:lnSpc>
              <a:spcAft>
                <a:spcPts val="838"/>
              </a:spcAft>
              <a:buClr>
                <a:srgbClr val="C00000"/>
              </a:buClr>
              <a:buSzPct val="100000"/>
              <a:buFont typeface="Wingdings" panose="05000000000000000000" pitchFamily="2" charset="2"/>
              <a:buChar char="§"/>
              <a:defRPr>
                <a:solidFill>
                  <a:srgbClr val="63717A"/>
                </a:solidFill>
                <a:latin typeface="Calibri" panose="020F0502020204030204" pitchFamily="34" charset="0"/>
                <a:ea typeface="Arial Unicode MS" panose="020B0604020202020204" pitchFamily="34" charset="-128"/>
                <a:cs typeface="Calibri" panose="020F0502020204030204" pitchFamily="34" charset="0"/>
              </a:defRPr>
            </a:lvl2pPr>
            <a:lvl3pPr marL="1143000" indent="-228600">
              <a:lnSpc>
                <a:spcPct val="93000"/>
              </a:lnSpc>
              <a:spcAft>
                <a:spcPts val="625"/>
              </a:spcAft>
              <a:buClr>
                <a:srgbClr val="C00000"/>
              </a:buClr>
              <a:buSzPct val="100000"/>
              <a:buFont typeface="Wingdings" panose="05000000000000000000" pitchFamily="2" charset="2"/>
              <a:buChar char="§"/>
              <a:defRPr sz="16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3pPr>
            <a:lvl4pPr marL="1600200" indent="-228600">
              <a:lnSpc>
                <a:spcPct val="93000"/>
              </a:lnSpc>
              <a:spcAft>
                <a:spcPts val="425"/>
              </a:spcAft>
              <a:buClr>
                <a:srgbClr val="C00000"/>
              </a:buClr>
              <a:buSzPct val="100000"/>
              <a:buFont typeface="Wingdings" panose="05000000000000000000" pitchFamily="2" charset="2"/>
              <a:buChar char="§"/>
              <a:defRPr sz="14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4pPr>
            <a:lvl5pPr marL="2057400" indent="-228600">
              <a:lnSpc>
                <a:spcPct val="93000"/>
              </a:lnSpc>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5pPr>
            <a:lvl6pPr marL="25146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6pPr>
            <a:lvl7pPr marL="29718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7pPr>
            <a:lvl8pPr marL="34290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8pPr>
            <a:lvl9pPr marL="38862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9pPr>
          </a:lstStyle>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p:txBody>
      </p:sp>
      <p:sp>
        <p:nvSpPr>
          <p:cNvPr id="8" name="Tijdelijke aanduiding voor inhoud 2"/>
          <p:cNvSpPr>
            <a:spLocks noGrp="1"/>
          </p:cNvSpPr>
          <p:nvPr>
            <p:ph idx="1"/>
          </p:nvPr>
        </p:nvSpPr>
        <p:spPr>
          <a:xfrm>
            <a:off x="467544" y="1556792"/>
            <a:ext cx="3394720" cy="4525963"/>
          </a:xfrm>
        </p:spPr>
        <p:txBody>
          <a:bodyPr>
            <a:normAutofit/>
          </a:bodyPr>
          <a:lstStyle/>
          <a:p>
            <a:pPr marL="0" lvl="1" indent="0" algn="ctr">
              <a:buNone/>
            </a:pPr>
            <a:endParaRPr lang="nl-NL" sz="1800" dirty="0" smtClean="0">
              <a:solidFill>
                <a:srgbClr val="595959"/>
              </a:solidFill>
              <a:latin typeface="Calibri" charset="0"/>
              <a:ea typeface="MS PGothic" charset="-128"/>
            </a:endParaRPr>
          </a:p>
          <a:p>
            <a:pPr>
              <a:buNone/>
            </a:pP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103 - Michelle.jpg"/>
          <p:cNvPicPr>
            <a:picLocks noChangeAspect="1"/>
          </p:cNvPicPr>
          <p:nvPr/>
        </p:nvPicPr>
        <p:blipFill>
          <a:blip r:embed="rId2" cstate="print"/>
          <a:stretch>
            <a:fillRect/>
          </a:stretch>
        </p:blipFill>
        <p:spPr>
          <a:xfrm>
            <a:off x="4037012" y="0"/>
            <a:ext cx="5143500" cy="6858000"/>
          </a:xfrm>
          <a:prstGeom prst="rect">
            <a:avLst/>
          </a:prstGeom>
        </p:spPr>
      </p:pic>
      <p:sp>
        <p:nvSpPr>
          <p:cNvPr id="8" name="Google Shape;666;p108"/>
          <p:cNvSpPr/>
          <p:nvPr/>
        </p:nvSpPr>
        <p:spPr>
          <a:xfrm rot="2863291">
            <a:off x="1751651" y="-2241656"/>
            <a:ext cx="4524066" cy="5277542"/>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
        <p:nvSpPr>
          <p:cNvPr id="4" name="Tijdelijke aanduiding voor tekst 2"/>
          <p:cNvSpPr txBox="1">
            <a:spLocks/>
          </p:cNvSpPr>
          <p:nvPr/>
        </p:nvSpPr>
        <p:spPr bwMode="auto">
          <a:xfrm>
            <a:off x="539552" y="404664"/>
            <a:ext cx="7770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640" rIns="0" bIns="0" anchor="b"/>
          <a:lstStyle>
            <a:lvl1pPr>
              <a:lnSpc>
                <a:spcPct val="93000"/>
              </a:lnSpc>
              <a:spcAft>
                <a:spcPts val="1038"/>
              </a:spcAft>
              <a:buClr>
                <a:srgbClr val="C00000"/>
              </a:buClr>
              <a:buSzPct val="100000"/>
              <a:buFont typeface="Wingdings" panose="05000000000000000000" pitchFamily="2" charset="2"/>
              <a:buChar char="§"/>
              <a:defRPr sz="2000">
                <a:solidFill>
                  <a:srgbClr val="63717A"/>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3000"/>
              </a:lnSpc>
              <a:spcAft>
                <a:spcPts val="838"/>
              </a:spcAft>
              <a:buClr>
                <a:srgbClr val="C00000"/>
              </a:buClr>
              <a:buSzPct val="100000"/>
              <a:buFont typeface="Wingdings" panose="05000000000000000000" pitchFamily="2" charset="2"/>
              <a:buChar char="§"/>
              <a:defRPr>
                <a:solidFill>
                  <a:srgbClr val="63717A"/>
                </a:solidFill>
                <a:latin typeface="Calibri" panose="020F0502020204030204" pitchFamily="34" charset="0"/>
                <a:ea typeface="Arial Unicode MS" panose="020B0604020202020204" pitchFamily="34" charset="-128"/>
                <a:cs typeface="Calibri" panose="020F0502020204030204" pitchFamily="34" charset="0"/>
              </a:defRPr>
            </a:lvl2pPr>
            <a:lvl3pPr marL="1143000" indent="-228600">
              <a:lnSpc>
                <a:spcPct val="93000"/>
              </a:lnSpc>
              <a:spcAft>
                <a:spcPts val="625"/>
              </a:spcAft>
              <a:buClr>
                <a:srgbClr val="C00000"/>
              </a:buClr>
              <a:buSzPct val="100000"/>
              <a:buFont typeface="Wingdings" panose="05000000000000000000" pitchFamily="2" charset="2"/>
              <a:buChar char="§"/>
              <a:defRPr sz="16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3pPr>
            <a:lvl4pPr marL="1600200" indent="-228600">
              <a:lnSpc>
                <a:spcPct val="93000"/>
              </a:lnSpc>
              <a:spcAft>
                <a:spcPts val="425"/>
              </a:spcAft>
              <a:buClr>
                <a:srgbClr val="C00000"/>
              </a:buClr>
              <a:buSzPct val="100000"/>
              <a:buFont typeface="Wingdings" panose="05000000000000000000" pitchFamily="2" charset="2"/>
              <a:buChar char="§"/>
              <a:defRPr sz="14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4pPr>
            <a:lvl5pPr marL="2057400" indent="-228600">
              <a:lnSpc>
                <a:spcPct val="93000"/>
              </a:lnSpc>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5pPr>
            <a:lvl6pPr marL="25146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6pPr>
            <a:lvl7pPr marL="29718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7pPr>
            <a:lvl8pPr marL="34290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8pPr>
            <a:lvl9pPr marL="38862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9pPr>
          </a:lstStyle>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Titel 1"/>
          <p:cNvSpPr txBox="1">
            <a:spLocks/>
          </p:cNvSpPr>
          <p:nvPr/>
        </p:nvSpPr>
        <p:spPr bwMode="auto">
          <a:xfrm>
            <a:off x="471934" y="1340768"/>
            <a:ext cx="323597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GB"/>
            </a:defPPr>
            <a:lvl1pPr marL="285750" indent="-285750">
              <a:defRPr>
                <a:latin typeface="Arial" charset="0"/>
                <a:ea typeface="MS PGothic" charset="-128"/>
              </a:defRPr>
            </a:lvl1pPr>
            <a:lvl2pPr marL="285750" lvl="1" indent="-285750">
              <a:spcAft>
                <a:spcPts val="1038"/>
              </a:spcAft>
              <a:buFont typeface="Arial" charset="0"/>
              <a:buChar char="•"/>
              <a:defRPr sz="1600">
                <a:solidFill>
                  <a:srgbClr val="595959"/>
                </a:solidFill>
                <a:latin typeface="Calibri" charset="0"/>
                <a:ea typeface="MS PGothic" charset="-128"/>
              </a:defRPr>
            </a:lvl2pPr>
            <a:lvl3pPr marL="1143000" indent="-228600">
              <a:defRPr>
                <a:latin typeface="Arial" charset="0"/>
                <a:ea typeface="MS PGothic" charset="-128"/>
              </a:defRPr>
            </a:lvl3pPr>
            <a:lvl4pPr marL="1600200" indent="-228600">
              <a:defRPr>
                <a:latin typeface="Arial" charset="0"/>
                <a:ea typeface="MS PGothic" charset="-128"/>
              </a:defRPr>
            </a:lvl4pPr>
            <a:lvl5pPr marL="2057400" indent="-228600">
              <a:defRPr>
                <a:latin typeface="Arial" charset="0"/>
                <a:ea typeface="MS PGothic" charset="-128"/>
              </a:defRPr>
            </a:lvl5pPr>
            <a:lvl6pPr marL="2514600" indent="-228600" defTabSz="327025" eaLnBrk="0" fontAlgn="base" hangingPunct="0">
              <a:spcBef>
                <a:spcPct val="0"/>
              </a:spcBef>
              <a:spcAft>
                <a:spcPct val="0"/>
              </a:spcAft>
              <a:defRPr>
                <a:latin typeface="Arial" charset="0"/>
                <a:ea typeface="MS PGothic" charset="-128"/>
              </a:defRPr>
            </a:lvl6pPr>
            <a:lvl7pPr marL="2971800" indent="-228600" defTabSz="327025" eaLnBrk="0" fontAlgn="base" hangingPunct="0">
              <a:spcBef>
                <a:spcPct val="0"/>
              </a:spcBef>
              <a:spcAft>
                <a:spcPct val="0"/>
              </a:spcAft>
              <a:defRPr>
                <a:latin typeface="Arial" charset="0"/>
                <a:ea typeface="MS PGothic" charset="-128"/>
              </a:defRPr>
            </a:lvl7pPr>
            <a:lvl8pPr marL="3429000" indent="-228600" defTabSz="327025" eaLnBrk="0" fontAlgn="base" hangingPunct="0">
              <a:spcBef>
                <a:spcPct val="0"/>
              </a:spcBef>
              <a:spcAft>
                <a:spcPct val="0"/>
              </a:spcAft>
              <a:defRPr>
                <a:latin typeface="Arial" charset="0"/>
                <a:ea typeface="MS PGothic" charset="-128"/>
              </a:defRPr>
            </a:lvl8pPr>
            <a:lvl9pPr marL="3886200" indent="-228600" defTabSz="327025" eaLnBrk="0" fontAlgn="base" hangingPunct="0">
              <a:spcBef>
                <a:spcPct val="0"/>
              </a:spcBef>
              <a:spcAft>
                <a:spcPct val="0"/>
              </a:spcAft>
              <a:defRPr>
                <a:latin typeface="Arial" charset="0"/>
                <a:ea typeface="MS PGothic" charset="-128"/>
              </a:defRPr>
            </a:lvl9pPr>
          </a:lstStyle>
          <a:p>
            <a:pPr marL="0" lvl="1" indent="0">
              <a:buNone/>
            </a:pPr>
            <a:endParaRPr lang="en-US" sz="1800" i="1" dirty="0" smtClean="0">
              <a:solidFill>
                <a:srgbClr val="C00000"/>
              </a:solidFill>
            </a:endParaRPr>
          </a:p>
          <a:p>
            <a:pPr marL="0" lvl="1" indent="0">
              <a:buNone/>
            </a:pPr>
            <a:endParaRPr lang="nl-NL" sz="1400" dirty="0" smtClean="0"/>
          </a:p>
        </p:txBody>
      </p:sp>
      <p:sp>
        <p:nvSpPr>
          <p:cNvPr id="10" name="Google Shape;666;p108"/>
          <p:cNvSpPr/>
          <p:nvPr/>
        </p:nvSpPr>
        <p:spPr>
          <a:xfrm rot="2863291">
            <a:off x="8448395" y="-3177760"/>
            <a:ext cx="4524066" cy="5277542"/>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2"/>
          <p:cNvSpPr txBox="1">
            <a:spLocks/>
          </p:cNvSpPr>
          <p:nvPr/>
        </p:nvSpPr>
        <p:spPr bwMode="auto">
          <a:xfrm>
            <a:off x="615950" y="411510"/>
            <a:ext cx="7770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640" rIns="0" bIns="0" anchor="b"/>
          <a:lstStyle>
            <a:lvl1pPr>
              <a:lnSpc>
                <a:spcPct val="93000"/>
              </a:lnSpc>
              <a:spcAft>
                <a:spcPts val="1038"/>
              </a:spcAft>
              <a:buClr>
                <a:srgbClr val="C00000"/>
              </a:buClr>
              <a:buSzPct val="100000"/>
              <a:buFont typeface="Wingdings" panose="05000000000000000000" pitchFamily="2" charset="2"/>
              <a:buChar char="§"/>
              <a:defRPr sz="2000">
                <a:solidFill>
                  <a:srgbClr val="63717A"/>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3000"/>
              </a:lnSpc>
              <a:spcAft>
                <a:spcPts val="838"/>
              </a:spcAft>
              <a:buClr>
                <a:srgbClr val="C00000"/>
              </a:buClr>
              <a:buSzPct val="100000"/>
              <a:buFont typeface="Wingdings" panose="05000000000000000000" pitchFamily="2" charset="2"/>
              <a:buChar char="§"/>
              <a:defRPr>
                <a:solidFill>
                  <a:srgbClr val="63717A"/>
                </a:solidFill>
                <a:latin typeface="Calibri" panose="020F0502020204030204" pitchFamily="34" charset="0"/>
                <a:ea typeface="Arial Unicode MS" panose="020B0604020202020204" pitchFamily="34" charset="-128"/>
                <a:cs typeface="Calibri" panose="020F0502020204030204" pitchFamily="34" charset="0"/>
              </a:defRPr>
            </a:lvl2pPr>
            <a:lvl3pPr marL="1143000" indent="-228600">
              <a:lnSpc>
                <a:spcPct val="93000"/>
              </a:lnSpc>
              <a:spcAft>
                <a:spcPts val="625"/>
              </a:spcAft>
              <a:buClr>
                <a:srgbClr val="C00000"/>
              </a:buClr>
              <a:buSzPct val="100000"/>
              <a:buFont typeface="Wingdings" panose="05000000000000000000" pitchFamily="2" charset="2"/>
              <a:buChar char="§"/>
              <a:defRPr sz="16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3pPr>
            <a:lvl4pPr marL="1600200" indent="-228600">
              <a:lnSpc>
                <a:spcPct val="93000"/>
              </a:lnSpc>
              <a:spcAft>
                <a:spcPts val="425"/>
              </a:spcAft>
              <a:buClr>
                <a:srgbClr val="C00000"/>
              </a:buClr>
              <a:buSzPct val="100000"/>
              <a:buFont typeface="Wingdings" panose="05000000000000000000" pitchFamily="2" charset="2"/>
              <a:buChar char="§"/>
              <a:defRPr sz="14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4pPr>
            <a:lvl5pPr marL="2057400" indent="-228600">
              <a:lnSpc>
                <a:spcPct val="93000"/>
              </a:lnSpc>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5pPr>
            <a:lvl6pPr marL="25146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6pPr>
            <a:lvl7pPr marL="29718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7pPr>
            <a:lvl8pPr marL="34290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8pPr>
            <a:lvl9pPr marL="38862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9pPr>
          </a:lstStyle>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p:txBody>
      </p:sp>
      <p:sp>
        <p:nvSpPr>
          <p:cNvPr id="5" name="Titel 1"/>
          <p:cNvSpPr txBox="1">
            <a:spLocks/>
          </p:cNvSpPr>
          <p:nvPr/>
        </p:nvSpPr>
        <p:spPr bwMode="auto">
          <a:xfrm>
            <a:off x="467544" y="1563638"/>
            <a:ext cx="3528392"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GB"/>
            </a:defPPr>
            <a:lvl1pPr marL="285750" indent="-285750">
              <a:defRPr>
                <a:latin typeface="Arial" charset="0"/>
                <a:ea typeface="MS PGothic" charset="-128"/>
              </a:defRPr>
            </a:lvl1pPr>
            <a:lvl2pPr marL="285750" lvl="1" indent="-285750">
              <a:spcAft>
                <a:spcPts val="1038"/>
              </a:spcAft>
              <a:buFont typeface="Arial" charset="0"/>
              <a:buChar char="•"/>
              <a:defRPr sz="1600">
                <a:solidFill>
                  <a:srgbClr val="595959"/>
                </a:solidFill>
                <a:latin typeface="Calibri" charset="0"/>
                <a:ea typeface="MS PGothic" charset="-128"/>
              </a:defRPr>
            </a:lvl2pPr>
            <a:lvl3pPr marL="1143000" indent="-228600">
              <a:defRPr>
                <a:latin typeface="Arial" charset="0"/>
                <a:ea typeface="MS PGothic" charset="-128"/>
              </a:defRPr>
            </a:lvl3pPr>
            <a:lvl4pPr marL="1600200" indent="-228600">
              <a:defRPr>
                <a:latin typeface="Arial" charset="0"/>
                <a:ea typeface="MS PGothic" charset="-128"/>
              </a:defRPr>
            </a:lvl4pPr>
            <a:lvl5pPr marL="2057400" indent="-228600">
              <a:defRPr>
                <a:latin typeface="Arial" charset="0"/>
                <a:ea typeface="MS PGothic" charset="-128"/>
              </a:defRPr>
            </a:lvl5pPr>
            <a:lvl6pPr marL="2514600" indent="-228600" defTabSz="327025" eaLnBrk="0" fontAlgn="base" hangingPunct="0">
              <a:spcBef>
                <a:spcPct val="0"/>
              </a:spcBef>
              <a:spcAft>
                <a:spcPct val="0"/>
              </a:spcAft>
              <a:defRPr>
                <a:latin typeface="Arial" charset="0"/>
                <a:ea typeface="MS PGothic" charset="-128"/>
              </a:defRPr>
            </a:lvl6pPr>
            <a:lvl7pPr marL="2971800" indent="-228600" defTabSz="327025" eaLnBrk="0" fontAlgn="base" hangingPunct="0">
              <a:spcBef>
                <a:spcPct val="0"/>
              </a:spcBef>
              <a:spcAft>
                <a:spcPct val="0"/>
              </a:spcAft>
              <a:defRPr>
                <a:latin typeface="Arial" charset="0"/>
                <a:ea typeface="MS PGothic" charset="-128"/>
              </a:defRPr>
            </a:lvl7pPr>
            <a:lvl8pPr marL="3429000" indent="-228600" defTabSz="327025" eaLnBrk="0" fontAlgn="base" hangingPunct="0">
              <a:spcBef>
                <a:spcPct val="0"/>
              </a:spcBef>
              <a:spcAft>
                <a:spcPct val="0"/>
              </a:spcAft>
              <a:defRPr>
                <a:latin typeface="Arial" charset="0"/>
                <a:ea typeface="MS PGothic" charset="-128"/>
              </a:defRPr>
            </a:lvl8pPr>
            <a:lvl9pPr marL="3886200" indent="-228600" defTabSz="327025" eaLnBrk="0" fontAlgn="base" hangingPunct="0">
              <a:spcBef>
                <a:spcPct val="0"/>
              </a:spcBef>
              <a:spcAft>
                <a:spcPct val="0"/>
              </a:spcAft>
              <a:defRPr>
                <a:latin typeface="Arial" charset="0"/>
                <a:ea typeface="MS PGothic" charset="-128"/>
              </a:defRPr>
            </a:lvl9pPr>
          </a:lstStyle>
          <a:p>
            <a:pPr marL="0" lvl="1" indent="0">
              <a:buNone/>
            </a:pPr>
            <a:endParaRPr lang="nl-NL" dirty="0"/>
          </a:p>
        </p:txBody>
      </p:sp>
      <p:pic>
        <p:nvPicPr>
          <p:cNvPr id="6" name="Afbeelding 5" descr="105 Ernst-Jan.jpg"/>
          <p:cNvPicPr>
            <a:picLocks noChangeAspect="1"/>
          </p:cNvPicPr>
          <p:nvPr/>
        </p:nvPicPr>
        <p:blipFill>
          <a:blip r:embed="rId2" cstate="print"/>
          <a:stretch>
            <a:fillRect/>
          </a:stretch>
        </p:blipFill>
        <p:spPr>
          <a:xfrm>
            <a:off x="4000500" y="0"/>
            <a:ext cx="5143500" cy="6858000"/>
          </a:xfrm>
          <a:prstGeom prst="rect">
            <a:avLst/>
          </a:prstGeom>
        </p:spPr>
      </p:pic>
      <p:sp>
        <p:nvSpPr>
          <p:cNvPr id="7" name="Google Shape;666;p108"/>
          <p:cNvSpPr/>
          <p:nvPr/>
        </p:nvSpPr>
        <p:spPr>
          <a:xfrm rot="3985477">
            <a:off x="8513524" y="-2489860"/>
            <a:ext cx="4524066" cy="5277542"/>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
        <p:nvSpPr>
          <p:cNvPr id="8" name="Google Shape;666;p108"/>
          <p:cNvSpPr/>
          <p:nvPr/>
        </p:nvSpPr>
        <p:spPr>
          <a:xfrm rot="3985477">
            <a:off x="3256940" y="-4218053"/>
            <a:ext cx="4524066" cy="5277542"/>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2"/>
          <p:cNvSpPr txBox="1">
            <a:spLocks/>
          </p:cNvSpPr>
          <p:nvPr/>
        </p:nvSpPr>
        <p:spPr bwMode="auto">
          <a:xfrm>
            <a:off x="615950" y="411510"/>
            <a:ext cx="7770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640" rIns="0" bIns="0" anchor="b"/>
          <a:lstStyle>
            <a:lvl1pPr>
              <a:lnSpc>
                <a:spcPct val="93000"/>
              </a:lnSpc>
              <a:spcAft>
                <a:spcPts val="1038"/>
              </a:spcAft>
              <a:buClr>
                <a:srgbClr val="C00000"/>
              </a:buClr>
              <a:buSzPct val="100000"/>
              <a:buFont typeface="Wingdings" panose="05000000000000000000" pitchFamily="2" charset="2"/>
              <a:buChar char="§"/>
              <a:defRPr sz="2000">
                <a:solidFill>
                  <a:srgbClr val="63717A"/>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3000"/>
              </a:lnSpc>
              <a:spcAft>
                <a:spcPts val="838"/>
              </a:spcAft>
              <a:buClr>
                <a:srgbClr val="C00000"/>
              </a:buClr>
              <a:buSzPct val="100000"/>
              <a:buFont typeface="Wingdings" panose="05000000000000000000" pitchFamily="2" charset="2"/>
              <a:buChar char="§"/>
              <a:defRPr>
                <a:solidFill>
                  <a:srgbClr val="63717A"/>
                </a:solidFill>
                <a:latin typeface="Calibri" panose="020F0502020204030204" pitchFamily="34" charset="0"/>
                <a:ea typeface="Arial Unicode MS" panose="020B0604020202020204" pitchFamily="34" charset="-128"/>
                <a:cs typeface="Calibri" panose="020F0502020204030204" pitchFamily="34" charset="0"/>
              </a:defRPr>
            </a:lvl2pPr>
            <a:lvl3pPr marL="1143000" indent="-228600">
              <a:lnSpc>
                <a:spcPct val="93000"/>
              </a:lnSpc>
              <a:spcAft>
                <a:spcPts val="625"/>
              </a:spcAft>
              <a:buClr>
                <a:srgbClr val="C00000"/>
              </a:buClr>
              <a:buSzPct val="100000"/>
              <a:buFont typeface="Wingdings" panose="05000000000000000000" pitchFamily="2" charset="2"/>
              <a:buChar char="§"/>
              <a:defRPr sz="16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3pPr>
            <a:lvl4pPr marL="1600200" indent="-228600">
              <a:lnSpc>
                <a:spcPct val="93000"/>
              </a:lnSpc>
              <a:spcAft>
                <a:spcPts val="425"/>
              </a:spcAft>
              <a:buClr>
                <a:srgbClr val="C00000"/>
              </a:buClr>
              <a:buSzPct val="100000"/>
              <a:buFont typeface="Wingdings" panose="05000000000000000000" pitchFamily="2" charset="2"/>
              <a:buChar char="§"/>
              <a:defRPr sz="14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4pPr>
            <a:lvl5pPr marL="2057400" indent="-228600">
              <a:lnSpc>
                <a:spcPct val="93000"/>
              </a:lnSpc>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5pPr>
            <a:lvl6pPr marL="25146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6pPr>
            <a:lvl7pPr marL="29718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7pPr>
            <a:lvl8pPr marL="34290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8pPr>
            <a:lvl9pPr marL="38862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9pPr>
          </a:lstStyle>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None/>
            </a:pPr>
            <a:endParaRPr lang="nl-NL" altLang="nl-NL" sz="3200" b="1" u="sng" dirty="0">
              <a:solidFill>
                <a:schemeClr val="tx1"/>
              </a:solidFill>
              <a:ea typeface="Arial Unicode MS" panose="020B0604020202020204" pitchFamily="34" charset="-128"/>
              <a:cs typeface="Arial Unicode MS" panose="020B0604020202020204" pitchFamily="34" charset="-128"/>
            </a:endParaRPr>
          </a:p>
        </p:txBody>
      </p:sp>
      <p:pic>
        <p:nvPicPr>
          <p:cNvPr id="2050" name="Picture 2"/>
          <p:cNvPicPr>
            <a:picLocks noChangeAspect="1" noChangeArrowheads="1"/>
          </p:cNvPicPr>
          <p:nvPr/>
        </p:nvPicPr>
        <p:blipFill>
          <a:blip r:embed="rId2" cstate="print"/>
          <a:srcRect l="51255" r="3775"/>
          <a:stretch>
            <a:fillRect/>
          </a:stretch>
        </p:blipFill>
        <p:spPr bwMode="auto">
          <a:xfrm>
            <a:off x="5326687" y="0"/>
            <a:ext cx="3853825" cy="6858000"/>
          </a:xfrm>
          <a:prstGeom prst="rect">
            <a:avLst/>
          </a:prstGeom>
          <a:noFill/>
          <a:ln w="9525">
            <a:noFill/>
            <a:miter lim="800000"/>
            <a:headEnd/>
            <a:tailEnd/>
          </a:ln>
          <a:effectLst/>
        </p:spPr>
      </p:pic>
      <p:sp>
        <p:nvSpPr>
          <p:cNvPr id="6" name="Google Shape;666;p108"/>
          <p:cNvSpPr/>
          <p:nvPr/>
        </p:nvSpPr>
        <p:spPr>
          <a:xfrm rot="3985477">
            <a:off x="6209269" y="4782948"/>
            <a:ext cx="4524066" cy="5277542"/>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CDATA06.frd.shsdir.nl\LT_656242$\Desktop\Foto's\Ik zorg\UMC UTRECHT Met tekst\107 - Robkopie.jpg"/>
          <p:cNvPicPr>
            <a:picLocks noChangeAspect="1" noChangeArrowheads="1"/>
          </p:cNvPicPr>
          <p:nvPr/>
        </p:nvPicPr>
        <p:blipFill>
          <a:blip r:embed="rId2" cstate="print"/>
          <a:srcRect/>
          <a:stretch>
            <a:fillRect/>
          </a:stretch>
        </p:blipFill>
        <p:spPr bwMode="auto">
          <a:xfrm>
            <a:off x="4325044" y="0"/>
            <a:ext cx="5143500" cy="6858000"/>
          </a:xfrm>
          <a:prstGeom prst="rect">
            <a:avLst/>
          </a:prstGeom>
          <a:noFill/>
        </p:spPr>
      </p:pic>
      <p:sp>
        <p:nvSpPr>
          <p:cNvPr id="7" name="Tijdelijke aanduiding voor tekst 2"/>
          <p:cNvSpPr txBox="1">
            <a:spLocks/>
          </p:cNvSpPr>
          <p:nvPr/>
        </p:nvSpPr>
        <p:spPr bwMode="auto">
          <a:xfrm>
            <a:off x="615950" y="411510"/>
            <a:ext cx="7770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640" rIns="0" bIns="0" anchor="b"/>
          <a:lstStyle>
            <a:lvl1pPr>
              <a:lnSpc>
                <a:spcPct val="93000"/>
              </a:lnSpc>
              <a:spcAft>
                <a:spcPts val="1038"/>
              </a:spcAft>
              <a:buClr>
                <a:srgbClr val="C00000"/>
              </a:buClr>
              <a:buSzPct val="100000"/>
              <a:buFont typeface="Wingdings" panose="05000000000000000000" pitchFamily="2" charset="2"/>
              <a:buChar char="§"/>
              <a:defRPr sz="2000">
                <a:solidFill>
                  <a:srgbClr val="63717A"/>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3000"/>
              </a:lnSpc>
              <a:spcAft>
                <a:spcPts val="838"/>
              </a:spcAft>
              <a:buClr>
                <a:srgbClr val="C00000"/>
              </a:buClr>
              <a:buSzPct val="100000"/>
              <a:buFont typeface="Wingdings" panose="05000000000000000000" pitchFamily="2" charset="2"/>
              <a:buChar char="§"/>
              <a:defRPr>
                <a:solidFill>
                  <a:srgbClr val="63717A"/>
                </a:solidFill>
                <a:latin typeface="Calibri" panose="020F0502020204030204" pitchFamily="34" charset="0"/>
                <a:ea typeface="Arial Unicode MS" panose="020B0604020202020204" pitchFamily="34" charset="-128"/>
                <a:cs typeface="Calibri" panose="020F0502020204030204" pitchFamily="34" charset="0"/>
              </a:defRPr>
            </a:lvl2pPr>
            <a:lvl3pPr marL="1143000" indent="-228600">
              <a:lnSpc>
                <a:spcPct val="93000"/>
              </a:lnSpc>
              <a:spcAft>
                <a:spcPts val="625"/>
              </a:spcAft>
              <a:buClr>
                <a:srgbClr val="C00000"/>
              </a:buClr>
              <a:buSzPct val="100000"/>
              <a:buFont typeface="Wingdings" panose="05000000000000000000" pitchFamily="2" charset="2"/>
              <a:buChar char="§"/>
              <a:defRPr sz="16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3pPr>
            <a:lvl4pPr marL="1600200" indent="-228600">
              <a:lnSpc>
                <a:spcPct val="93000"/>
              </a:lnSpc>
              <a:spcAft>
                <a:spcPts val="425"/>
              </a:spcAft>
              <a:buClr>
                <a:srgbClr val="C00000"/>
              </a:buClr>
              <a:buSzPct val="100000"/>
              <a:buFont typeface="Wingdings" panose="05000000000000000000" pitchFamily="2" charset="2"/>
              <a:buChar char="§"/>
              <a:defRPr sz="14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4pPr>
            <a:lvl5pPr marL="2057400" indent="-228600">
              <a:lnSpc>
                <a:spcPct val="93000"/>
              </a:lnSpc>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5pPr>
            <a:lvl6pPr marL="25146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6pPr>
            <a:lvl7pPr marL="29718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7pPr>
            <a:lvl8pPr marL="34290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8pPr>
            <a:lvl9pPr marL="38862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9pPr>
          </a:lstStyle>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p:txBody>
      </p:sp>
      <p:sp>
        <p:nvSpPr>
          <p:cNvPr id="5" name="Google Shape;666;p108"/>
          <p:cNvSpPr/>
          <p:nvPr/>
        </p:nvSpPr>
        <p:spPr>
          <a:xfrm rot="11000682">
            <a:off x="8294224" y="1404105"/>
            <a:ext cx="7308304" cy="6858000"/>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
        <p:nvSpPr>
          <p:cNvPr id="6" name="Google Shape;666;p108"/>
          <p:cNvSpPr/>
          <p:nvPr/>
        </p:nvSpPr>
        <p:spPr>
          <a:xfrm rot="11000682">
            <a:off x="193833" y="-6660792"/>
            <a:ext cx="7308304" cy="6858000"/>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66;p108"/>
          <p:cNvSpPr/>
          <p:nvPr/>
        </p:nvSpPr>
        <p:spPr>
          <a:xfrm>
            <a:off x="0" y="1196752"/>
            <a:ext cx="7092280" cy="5661248"/>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pic>
        <p:nvPicPr>
          <p:cNvPr id="6" name="Afbeelding 5" descr="173 - Marlies.jpg"/>
          <p:cNvPicPr>
            <a:picLocks noChangeAspect="1"/>
          </p:cNvPicPr>
          <p:nvPr/>
        </p:nvPicPr>
        <p:blipFill>
          <a:blip r:embed="rId2" cstate="print"/>
          <a:stretch>
            <a:fillRect/>
          </a:stretch>
        </p:blipFill>
        <p:spPr>
          <a:xfrm>
            <a:off x="4294030" y="0"/>
            <a:ext cx="4849970" cy="6858000"/>
          </a:xfrm>
          <a:prstGeom prst="rect">
            <a:avLst/>
          </a:prstGeom>
        </p:spPr>
      </p:pic>
      <p:sp>
        <p:nvSpPr>
          <p:cNvPr id="8" name="Google Shape;666;p108"/>
          <p:cNvSpPr/>
          <p:nvPr/>
        </p:nvSpPr>
        <p:spPr>
          <a:xfrm>
            <a:off x="-144016" y="0"/>
            <a:ext cx="7092280" cy="6858000"/>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
        <p:nvSpPr>
          <p:cNvPr id="9" name="Rechthoek 8"/>
          <p:cNvSpPr/>
          <p:nvPr/>
        </p:nvSpPr>
        <p:spPr>
          <a:xfrm>
            <a:off x="539552" y="1560908"/>
            <a:ext cx="4320480" cy="729430"/>
          </a:xfrm>
          <a:prstGeom prst="rect">
            <a:avLst/>
          </a:prstGeom>
        </p:spPr>
        <p:txBody>
          <a:bodyPr wrap="square">
            <a:spAutoFit/>
          </a:bodyPr>
          <a:lstStyle/>
          <a:p>
            <a:pPr marL="171450" indent="-171450" defTabSz="327025" eaLnBrk="0" fontAlgn="base" hangingPunct="0">
              <a:spcBef>
                <a:spcPct val="30000"/>
              </a:spcBef>
              <a:spcAft>
                <a:spcPct val="0"/>
              </a:spcAft>
              <a:buClr>
                <a:srgbClr val="000000"/>
              </a:buClr>
              <a:buSzPct val="100000"/>
              <a:buFontTx/>
              <a:buChar char="-"/>
              <a:defRPr/>
            </a:pPr>
            <a:endParaRPr lang="en-US" dirty="0">
              <a:solidFill>
                <a:srgbClr val="595959"/>
              </a:solidFill>
              <a:latin typeface="Calibri" charset="0"/>
              <a:ea typeface="MS PGothic" charset="-128"/>
            </a:endParaRPr>
          </a:p>
          <a:p>
            <a:pPr marL="171450" indent="-171450" defTabSz="327025" eaLnBrk="0" fontAlgn="base" hangingPunct="0">
              <a:spcBef>
                <a:spcPct val="30000"/>
              </a:spcBef>
              <a:spcAft>
                <a:spcPct val="0"/>
              </a:spcAft>
              <a:buClr>
                <a:srgbClr val="000000"/>
              </a:buClr>
              <a:buSzPct val="100000"/>
              <a:defRPr/>
            </a:pPr>
            <a:endParaRPr lang="nl-NL" dirty="0">
              <a:solidFill>
                <a:srgbClr val="595959"/>
              </a:solidFill>
              <a:latin typeface="Calibri" charset="0"/>
              <a:ea typeface="MS PGothic" charset="-128"/>
            </a:endParaRPr>
          </a:p>
        </p:txBody>
      </p:sp>
      <p:sp>
        <p:nvSpPr>
          <p:cNvPr id="10" name="Tijdelijke aanduiding voor tekst 2"/>
          <p:cNvSpPr txBox="1">
            <a:spLocks/>
          </p:cNvSpPr>
          <p:nvPr/>
        </p:nvSpPr>
        <p:spPr bwMode="auto">
          <a:xfrm>
            <a:off x="615950" y="411510"/>
            <a:ext cx="77708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640" rIns="0" bIns="0" anchor="b"/>
          <a:lstStyle>
            <a:lvl1pPr>
              <a:lnSpc>
                <a:spcPct val="93000"/>
              </a:lnSpc>
              <a:spcAft>
                <a:spcPts val="1038"/>
              </a:spcAft>
              <a:buClr>
                <a:srgbClr val="C00000"/>
              </a:buClr>
              <a:buSzPct val="100000"/>
              <a:buFont typeface="Wingdings" panose="05000000000000000000" pitchFamily="2" charset="2"/>
              <a:buChar char="§"/>
              <a:defRPr sz="2000">
                <a:solidFill>
                  <a:srgbClr val="63717A"/>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nSpc>
                <a:spcPct val="93000"/>
              </a:lnSpc>
              <a:spcAft>
                <a:spcPts val="838"/>
              </a:spcAft>
              <a:buClr>
                <a:srgbClr val="C00000"/>
              </a:buClr>
              <a:buSzPct val="100000"/>
              <a:buFont typeface="Wingdings" panose="05000000000000000000" pitchFamily="2" charset="2"/>
              <a:buChar char="§"/>
              <a:defRPr>
                <a:solidFill>
                  <a:srgbClr val="63717A"/>
                </a:solidFill>
                <a:latin typeface="Calibri" panose="020F0502020204030204" pitchFamily="34" charset="0"/>
                <a:ea typeface="Arial Unicode MS" panose="020B0604020202020204" pitchFamily="34" charset="-128"/>
                <a:cs typeface="Calibri" panose="020F0502020204030204" pitchFamily="34" charset="0"/>
              </a:defRPr>
            </a:lvl2pPr>
            <a:lvl3pPr marL="1143000" indent="-228600">
              <a:lnSpc>
                <a:spcPct val="93000"/>
              </a:lnSpc>
              <a:spcAft>
                <a:spcPts val="625"/>
              </a:spcAft>
              <a:buClr>
                <a:srgbClr val="C00000"/>
              </a:buClr>
              <a:buSzPct val="100000"/>
              <a:buFont typeface="Wingdings" panose="05000000000000000000" pitchFamily="2" charset="2"/>
              <a:buChar char="§"/>
              <a:defRPr sz="16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3pPr>
            <a:lvl4pPr marL="1600200" indent="-228600">
              <a:lnSpc>
                <a:spcPct val="93000"/>
              </a:lnSpc>
              <a:spcAft>
                <a:spcPts val="425"/>
              </a:spcAft>
              <a:buClr>
                <a:srgbClr val="C00000"/>
              </a:buClr>
              <a:buSzPct val="100000"/>
              <a:buFont typeface="Wingdings" panose="05000000000000000000" pitchFamily="2" charset="2"/>
              <a:buChar char="§"/>
              <a:defRPr sz="14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4pPr>
            <a:lvl5pPr marL="2057400" indent="-228600">
              <a:lnSpc>
                <a:spcPct val="93000"/>
              </a:lnSpc>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5pPr>
            <a:lvl6pPr marL="25146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6pPr>
            <a:lvl7pPr marL="29718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7pPr>
            <a:lvl8pPr marL="34290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8pPr>
            <a:lvl9pPr marL="3886200" indent="-228600" defTabSz="327025" eaLnBrk="0" fontAlgn="base" hangingPunct="0">
              <a:lnSpc>
                <a:spcPct val="93000"/>
              </a:lnSpc>
              <a:spcBef>
                <a:spcPct val="0"/>
              </a:spcBef>
              <a:spcAft>
                <a:spcPts val="213"/>
              </a:spcAft>
              <a:buClr>
                <a:srgbClr val="C00000"/>
              </a:buClr>
              <a:buSzPct val="100000"/>
              <a:buFont typeface="Wingdings" panose="05000000000000000000" pitchFamily="2" charset="2"/>
              <a:buChar char="§"/>
              <a:defRPr sz="1200">
                <a:solidFill>
                  <a:srgbClr val="63717A"/>
                </a:solidFill>
                <a:latin typeface="Calibri" panose="020F0502020204030204" pitchFamily="34" charset="0"/>
                <a:ea typeface="Arial Unicode MS" panose="020B0604020202020204" pitchFamily="34" charset="-128"/>
                <a:cs typeface="Calibri" panose="020F0502020204030204" pitchFamily="34" charset="0"/>
              </a:defRPr>
            </a:lvl9pPr>
          </a:lstStyle>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a:p>
            <a:pPr eaLnBrk="1" hangingPunct="1">
              <a:buSzPct val="50000"/>
              <a:buFont typeface="Wingdings" panose="05000000000000000000" pitchFamily="2" charset="2"/>
              <a:buNone/>
            </a:pPr>
            <a:endParaRPr lang="nl-NL" altLang="nl-NL" sz="3200" dirty="0" smtClean="0">
              <a:solidFill>
                <a:schemeClr val="tx1"/>
              </a:solidFill>
              <a:ea typeface="Arial Unicode MS" panose="020B0604020202020204" pitchFamily="34" charset="-128"/>
              <a:cs typeface="Arial Unicode MS" panose="020B0604020202020204" pitchFamily="34" charset="-128"/>
            </a:endParaRPr>
          </a:p>
        </p:txBody>
      </p:sp>
      <p:sp>
        <p:nvSpPr>
          <p:cNvPr id="7" name="Google Shape;666;p108"/>
          <p:cNvSpPr/>
          <p:nvPr/>
        </p:nvSpPr>
        <p:spPr>
          <a:xfrm rot="11000682">
            <a:off x="6998081" y="-3996495"/>
            <a:ext cx="7308304" cy="6858000"/>
          </a:xfrm>
          <a:custGeom>
            <a:avLst/>
            <a:gdLst/>
            <a:ahLst/>
            <a:cxnLst/>
            <a:rect l="0" t="0" r="0" b="0"/>
            <a:pathLst>
              <a:path w="120000" h="120000" extrusionOk="0">
                <a:moveTo>
                  <a:pt x="0" y="650"/>
                </a:moveTo>
                <a:lnTo>
                  <a:pt x="0" y="120000"/>
                </a:lnTo>
                <a:lnTo>
                  <a:pt x="120000" y="120000"/>
                </a:lnTo>
                <a:lnTo>
                  <a:pt x="87605" y="0"/>
                </a:lnTo>
                <a:lnTo>
                  <a:pt x="0" y="650"/>
                </a:lnTo>
                <a:close/>
              </a:path>
            </a:pathLst>
          </a:cu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Diavoorstelling (4:3)</PresentationFormat>
  <Paragraphs>27</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MS PGothic</vt:lpstr>
      <vt:lpstr>Arial</vt:lpstr>
      <vt:lpstr>Arial Unicode MS</vt:lpstr>
      <vt:lpstr>Calibri</vt:lpstr>
      <vt:lpstr>Helvetica Neue</vt:lpstr>
      <vt:lpstr>Wingdings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 werken bijna 1,2 miljoen mensen in de zorg, maar als er nu geen actie ondernomen wordt, dreigt er in 2022 een tekort van tot wel 125.000.  Actieplan ‘Werken in de Zorg’ wil goede zorg en welzijn waarborgen voor de toekomst en op korte termijn een merkbaar en meetbaar verschil maken.</dc:title>
  <dc:creator>Buijs</dc:creator>
  <cp:lastModifiedBy>Toet, S. (Suzan)</cp:lastModifiedBy>
  <cp:revision>73</cp:revision>
  <dcterms:created xsi:type="dcterms:W3CDTF">2018-08-08T13:16:34Z</dcterms:created>
  <dcterms:modified xsi:type="dcterms:W3CDTF">2019-11-01T13:40:37Z</dcterms:modified>
</cp:coreProperties>
</file>